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2.6476691841290645E-2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0.23051262021872176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2.4065189245086618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0.23051262021872176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0.11465147396581354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5.8444717873765466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6.768792492566118</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7.9574289570637324</c:v>
                </c:pt>
                <c:pt idx="1">
                  <c:v>7.4818777396319254</c:v>
                </c:pt>
                <c:pt idx="2">
                  <c:v>7.9632917279557924</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7.8623372599447894</c:v>
                </c:pt>
                <c:pt idx="1">
                  <c:v>7.5164433802478063</c:v>
                </c:pt>
                <c:pt idx="2">
                  <c:v>8.1187293544080816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6.4480706274508091</c:v>
                </c:pt>
                <c:pt idx="1">
                  <c:v>6.179833361772614</c:v>
                </c:pt>
                <c:pt idx="2">
                  <c:v>6.5747457299917844</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3.0411791501546568</c:v>
                </c:pt>
                <c:pt idx="1">
                  <c:v>2.0286576630870981</c:v>
                </c:pt>
                <c:pt idx="2">
                  <c:v>3.6509470014095489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7.8875327188084077</c:v>
                </c:pt>
                <c:pt idx="1">
                  <c:v>7.5404782624682856</c:v>
                </c:pt>
                <c:pt idx="2">
                  <c:v>8.494952486511794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7.5672852695042749</c:v>
                </c:pt>
                <c:pt idx="1">
                  <c:v>8.6150976966950381</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6.9994461070196534</c:v>
                </c:pt>
                <c:pt idx="1">
                  <c:v>5.6748282155236831</c:v>
                </c:pt>
                <c:pt idx="2">
                  <c:v>7.5343115554967781</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7.4390460815820942</c:v>
                </c:pt>
                <c:pt idx="1">
                  <c:v>6.8315776256819332</c:v>
                </c:pt>
                <c:pt idx="2">
                  <c:v>7.8696166839077337</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5.556627920389321</c:v>
                </c:pt>
                <c:pt idx="1">
                  <c:v>5.7566412385874726</c:v>
                </c:pt>
                <c:pt idx="2">
                  <c:v>6.0136388810298778</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7.0125266426964528</c:v>
                </c:pt>
                <c:pt idx="1">
                  <c:v>8.1028523883685697</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8.4481559405303663E-2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9.7785999804228751E-2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1.0208719108636695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9.778599980422964E-2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0.3507482861653326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0.28958575110618501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6.3626453167273942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6.9890482515835668</c:v>
                </c:pt>
                <c:pt idx="1">
                  <c:v>6.8374802235909398</c:v>
                </c:pt>
                <c:pt idx="2">
                  <c:v>7.3581294041278564</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8.2041541919152454</c:v>
                </c:pt>
                <c:pt idx="1">
                  <c:v>8.1270318112712019</c:v>
                </c:pt>
                <c:pt idx="2">
                  <c:v>8.5781724272890187</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7.0247746920944909</c:v>
                </c:pt>
                <c:pt idx="1">
                  <c:v>6.6292006328349871</c:v>
                </c:pt>
                <c:pt idx="2">
                  <c:v>7.3407176199932476</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4.6257997843278211</c:v>
                </c:pt>
                <c:pt idx="1">
                  <c:v>6.586243175156766</c:v>
                </c:pt>
                <c:pt idx="2">
                  <c:v>5.492956986830869</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8.9128771431899771</c:v>
                </c:pt>
                <c:pt idx="1">
                  <c:v>7.9256683519068503</c:v>
                </c:pt>
                <c:pt idx="2">
                  <c:v>9.3295086209346536</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9.3848491711057065</c:v>
                </c:pt>
                <c:pt idx="1">
                  <c:v>8.298854878467349</c:v>
                </c:pt>
                <c:pt idx="2">
                  <c:v>9.4049114911079741</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7.8170872677504164</c:v>
                </c:pt>
                <c:pt idx="1">
                  <c:v>6.5644745905908506</c:v>
                </c:pt>
                <c:pt idx="2">
                  <c:v>7.829216277887725</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2.2148941145335801</c:v>
                </c:pt>
                <c:pt idx="2">
                  <c:v>2.6792754085475572</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0.24985579430300575</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0.11456941984424063</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1.1960884257162601</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0.11456941984424063</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0.41094868117905836</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4.5972362750601903E-2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6.2608468792106988</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0.1850627903334825</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0.18312871318449098</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1.9118376836862021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0.18312871318449275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0.38033444634953817</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5.8662773830356256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0.2374483632609472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0.45442117317393205</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0.12668922558919604</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1.322617471540001</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0.12668922558919604</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0.12874063039977024</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7.2997198582591993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0.11564369862852786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0.14570204198190595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1.5211085667947906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0.14570204198190595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7.5201881652585456E-2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8.054473025597666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6.9013382691265646</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0.11422597611447571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0.13187550715891749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1.376761512475901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0.13187550715891838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0.18477115363200802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7.8780582152280809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2.0646062127591787</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0.20406419608156767</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0.12606638427746564</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5.7517688246095657</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0.144673736792301</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0.19966727927256933</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2.0844979581537366</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0.19766991333913797</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5.607600256493444</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0.13909019339131667</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0.13884128932330775</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1.4494832861762177</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0.13884128932330775</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0.35123806206436647</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7.5781455297446696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6.5071372956690965E-2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0.18311843404377015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1.7731398197807096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7.6911185195570599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0.11829870371393714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1.3187081797302183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3.3034306594357687E-2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7.8256072036611979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2.7104202602915231</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0.25286488469318025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0.62923259226712291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0.17542534225026518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1.8314155882792953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0.17542534225026518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0.62923259226712336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5.3081397297196631E-3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3.0834066601511489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0.67292903004827131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0.20432857274843563</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2.1331611981607987</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0.20432857274843563</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0.73290549618149647</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0.189481045074813</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2.3374338604318972</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6.6562684405738164</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0.36061837486120218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0.36330464856771272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0.10128661976404274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1.0574178846711426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0.10128661976404274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0.10579621943517026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8.8092523773870788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0.33846429567898495</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0.23641538420171848</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2.4681429397947277</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0.23641538420171848</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0.48185951982418374</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4.503284503760554</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6.3748381617464824</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3.5970332484922358</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0.11880497314902883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0.1508750274581292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1.575113798408259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0.1508750274581292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0.32657721781765048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3.838326081744416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0.11707225868905113</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0.16742586003986104</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1.7479021333224991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0.16742586003986082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2.300010824799914E-2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2.8689059860329289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1.9847222367230799E-3</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0.49401017470815889</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0.137726343228741</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1.4378434077442361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0.13772634322873989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0.43538831580650195</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2.1649069946516688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0.20214797158831788</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0.17273487117546305</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1.8033274534465371</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0.1727348711754626</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5.7010278707175566E-2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3.8941006880251732</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0.46938536790711449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0.1344397994617843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1.4035323589005628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0.13443979946178519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0.30047145350300575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5.2189264920069931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5.3034557834205041</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0.39787035859944986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0.14588733708128432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1.5230430212417883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0.14588733708128387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0.5232828171407764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0.12966002672094135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5.1418461304810412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0.42515895706916806</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0.19552426712724502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2.0412455014217272</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0.19552426712724547</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0.16655325978337743</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5.4650654363599669</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8.0410105411819366</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0.22424767171035054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0.10940618209142627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1.1421849589468795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0.10940618209142627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0.36290002899475216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7.1589481153445744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3.6713996893471545E-2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0.33751005902950748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9.4095281054710433E-2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0.98234133276634061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9.4095281054709545E-2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0.2611396570725848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7.9632917279557924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6.7029364882298381E-2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0.10250176955877777</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1.0701038754614478</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0.10250176955877954</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0.28312604348288595</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8.1187293544080816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6.5747457299917844</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9.4644198639400656E-2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0.35799091111968551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9.980518949182926E-2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1.0419519636207433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9.980518949182926E-2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0.35799091111968551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8.1655262195442724E-2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6.5747457299917844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3.6509470014095489</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0.25090761580560383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0.17480962516444798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1.8249875895963772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0.17480962516444887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0.6270240786450767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0.10351524849085703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3.6509470014095489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6.9491898451069494</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8.015108514485112</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0.4383755068710391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0.34132498167415104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9.5158852965668395E-2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0.99344487203837151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9.5158852965669283E-2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0.34132498167415193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0.12909605958572357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8.494952486511794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1.2224229838455614E-2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0.34702791573265834</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9.6748788343046677E-2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1.0100435709329219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9.6748788343046677E-2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0.31019416681605438</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6.6276880987643079</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0.2413199797549952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0.15849654785172085</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1.654681385828443</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0.15849654785172085</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0.14781379951612017</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8.6150976966950381</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0.33019220024609197</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0.14652834947361271</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1.5297350993220187</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0.14652834947361093</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1.3543204007614662E-2</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7.5343115554967781</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0.38832890686098231</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0.40125752453681152</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0.11186759782856548</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1.1678817886774491</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0.11186759782856548</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0.40125752453680974</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0.20073208937020048</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7.8696166839077337</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7.7116043287156266E-2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0.51355044236640257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0.14317402375854105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1.4947164165938212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0.14317402375854105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0.48597635729744937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6.0136388810298778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3.9734246934428619E-2</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0.40859600193747703</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0.11391351046155584</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1.1892408251783912</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0.11391351046155584</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9.7604070579873081E-2</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9.5630337832694465</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0.42477964593280149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0.1630377936615055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1.7020913452993085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0.16303779366150639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0.21171603198785238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7.3682567325690016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0.11419139822464697</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0.58752349570896634</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0.16379715796899497</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1.7100190005176277</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0.16379715796899497</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0.32182655056860554</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8.1028523883685697</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0.10303079519929792</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0.54134151470341951</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0.15092196694542714</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1.5756038399703334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0.1502808287876185</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7.3581294041278564</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7.1692113576550236</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6.7920355027774271E-2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1.4020022988823335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0.13429323998938436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3.61090638275261E-2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8.7434567665936065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1.3381164815254643E-2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0.45309926527916122</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0.1263206875514129</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1.3187699869142779</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0.1263206875514129</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0.23246068032223377</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5.4552578298898116</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7.1021478314185256</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7.0741795958343587</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5.575917638300341</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5.7463542137674928</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8.5585570284569066</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0.59780393502295492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0.19568101485545419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2.0428819253795565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0.19568101485545242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4.8055074491575311E-3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8.5781724272890187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0.22089831490547063</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0.1223951285808873</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1.2777877103565665</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0.1223951285808873</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0.13673887722882139</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6.8033792196461729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5.9359811691210531</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5.0679886059784964</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2.4070093617374768</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7.3407176199932476</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5.492956986830869</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9.3672100560213138</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0.16017405419941433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7.623964209157208E-2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0.79593100506620829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7.623964209157208E-2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0.21752563454919382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9.3295086209346536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8.085217731759009E-2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9.3555807014693571E-2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0.97670930062272276</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5.6712062581736333E-2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9.4049114911079741</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0.20919897165894907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0.1105440044084518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1.1540636618831961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0.11054400440845136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0.23426820532379011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4.2326114585157271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7.829216277887725</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8.6938583629769361E-2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1.1233216110171407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0.10759932334907596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0.13100625365977869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7.829216277887725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2.6792754085475572</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5.744294284484619</c:v>
                </c:pt>
                <c:pt idx="1">
                  <c:v>4.7010060508840672</c:v>
                </c:pt>
                <c:pt idx="2">
                  <c:v>5.8444717873765466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6.8112637388917712</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6.1711144338625301</c:v>
                </c:pt>
                <c:pt idx="1">
                  <c:v>6.1033323028001423</c:v>
                </c:pt>
                <c:pt idx="2">
                  <c:v>7.1589481153445744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6.2334080099852383</c:v>
                </c:pt>
                <c:pt idx="1">
                  <c:v>6.8033792196461729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5.325327476950255</c:v>
                </c:pt>
                <c:pt idx="1">
                  <c:v>5.0876107337899574</c:v>
                </c:pt>
                <c:pt idx="2">
                  <c:v>5.4552578298898116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6.2679209358664973</c:v>
                </c:pt>
                <c:pt idx="1">
                  <c:v>5.9744215894418424</c:v>
                </c:pt>
                <c:pt idx="2">
                  <c:v>6.6276880987643079</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4.8925866748449618</c:v>
                </c:pt>
                <c:pt idx="1">
                  <c:v>4.3302973730590901</c:v>
                </c:pt>
                <c:pt idx="2">
                  <c:v>4.2326114585157271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0.35459186631007977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0.11177960198292158</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1.1669631245816667</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0.1117796019829207</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0.2354815817084539</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7.9711442483183026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5.9063550398324791</c:v>
                </c:pt>
                <c:pt idx="1">
                  <c:v>7.2997198582591993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5.3128944244475527</c:v>
                </c:pt>
                <c:pt idx="1">
                  <c:v>4.8579571180071657</c:v>
                </c:pt>
                <c:pt idx="2">
                  <c:v>5.8662773830356256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5.546652045454433</c:v>
                </c:pt>
                <c:pt idx="1">
                  <c:v>5.2282633124887408</c:v>
                </c:pt>
                <c:pt idx="2">
                  <c:v>6.2608468792106988</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8.718195220610113</c:v>
                </c:pt>
                <c:pt idx="1">
                  <c:v>7.8256072036611979</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7.9511880816687972</c:v>
                </c:pt>
                <c:pt idx="1">
                  <c:v>8.2185212419744378</c:v>
                </c:pt>
                <c:pt idx="2">
                  <c:v>8.8092523773870788</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4.4261519814427732</c:v>
                </c:pt>
                <c:pt idx="1">
                  <c:v>3.5680403058159809</c:v>
                </c:pt>
                <c:pt idx="2">
                  <c:v>3.838326081744416</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4.2441674303304699</c:v>
                </c:pt>
                <c:pt idx="1">
                  <c:v>3.585742804078512</c:v>
                </c:pt>
                <c:pt idx="2">
                  <c:v>3.8941006880251732</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2.7874824486815468</c:v>
                </c:pt>
                <c:pt idx="1">
                  <c:v>2.0653205825458678</c:v>
                </c:pt>
                <c:pt idx="2">
                  <c:v>2.1649069946516688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4.848461877835577</c:v>
                </c:pt>
                <c:pt idx="1">
                  <c:v>4.6916556150604114</c:v>
                </c:pt>
                <c:pt idx="2">
                  <c:v>5.2189264920069931</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3.8515893008025528</c:v>
                </c:pt>
                <c:pt idx="1">
                  <c:v>3.6008931757109401</c:v>
                </c:pt>
                <c:pt idx="2">
                  <c:v>5.1418461304810412</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503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503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503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503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961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RT1 | Cambridgeshire and Peterborough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Cambridgeshire and Peterborough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5842360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153169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813037725"/>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3947422266"/>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79910255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14707323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42432209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37859056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48107489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96580172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70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11562650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1264849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99283335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477431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3570261"/>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Q25.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31015754"/>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Did the NHS mental health team give your family or carer information or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20919089"/>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NHS mental health crisis support, did you get the help you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82480116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4351576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474676123"/>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23890200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8681573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12605529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8036874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63455825"/>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2513078362"/>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786438440"/>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27838878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632615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16084352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4234680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4541051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58935958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81088156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404516666"/>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78402518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58911130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88334866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88337366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0640265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9265681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48024110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46261526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3869340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697881872"/>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372147233"/>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0166796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9989307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8718497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42183425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59765017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15408096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4085630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40909343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342199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40033255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1567492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3769278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8613609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94052422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34354326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54361058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0088517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8699207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99256043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40663914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8083741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415654686"/>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138514037"/>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1573250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7204490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233604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1805062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75500563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4083749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86717898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7823518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4682087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22982456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33131075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74067795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7751774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6142046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81403780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3615217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2878573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6424761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53512455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25024046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411183190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3916885683"/>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878142792"/>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1089760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9050511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47480905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73858858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869292762"/>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760177455"/>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2707276817"/>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76922883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42482997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1306928862"/>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8740333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54301672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013163059"/>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452970212"/>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1776103970"/>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238490142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9012531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770542841"/>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296204170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291399873"/>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612765548"/>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426703264"/>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89512788"/>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222610785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355255272"/>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24614457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489835171"/>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24605087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463264794"/>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154254818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55885788"/>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781753426"/>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652830971"/>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65281586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4255030195"/>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66385843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84291238"/>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366242966"/>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109729168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436327651"/>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187915034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659676147"/>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410377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6675053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289857836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43058869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15792999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6828414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14090848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177018893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3141691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2695606130"/>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30765877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69449583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2403764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738171686"/>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200029048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85102455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40183338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70525718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40792048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41037590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9816087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0651756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55686420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72051305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9110781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41243471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63328407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395386094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72197831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8971047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40268743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7110645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42696841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81</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65097623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43239805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41407469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45183870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467959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372348788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6027488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38281301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0416338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427844312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8617370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09977329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15325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8875239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7579696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48272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159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9790953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41925183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405820153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49415440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5706416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42059267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929422021"/>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76317612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3138230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3231305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160929173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71982918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6951613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9495428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22247477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75648200"/>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42185473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72404262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12691</Words>
  <Application>Microsoft Office PowerPoint</Application>
  <PresentationFormat>Widescreen</PresentationFormat>
  <Paragraphs>1575</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Cambridgeshire and Peterborough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